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Sensei" charset="1" panose="000005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F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16337" y="5338912"/>
            <a:ext cx="12255327" cy="9896176"/>
          </a:xfrm>
          <a:custGeom>
            <a:avLst/>
            <a:gdLst/>
            <a:ahLst/>
            <a:cxnLst/>
            <a:rect r="r" b="b" t="t" l="l"/>
            <a:pathLst>
              <a:path h="9896176" w="12255327">
                <a:moveTo>
                  <a:pt x="0" y="0"/>
                </a:moveTo>
                <a:lnTo>
                  <a:pt x="12255326" y="0"/>
                </a:lnTo>
                <a:lnTo>
                  <a:pt x="12255326" y="9896176"/>
                </a:lnTo>
                <a:lnTo>
                  <a:pt x="0" y="9896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710534">
            <a:off x="12427303" y="74901"/>
            <a:ext cx="9506614" cy="7438925"/>
          </a:xfrm>
          <a:custGeom>
            <a:avLst/>
            <a:gdLst/>
            <a:ahLst/>
            <a:cxnLst/>
            <a:rect r="r" b="b" t="t" l="l"/>
            <a:pathLst>
              <a:path h="7438925" w="9506614">
                <a:moveTo>
                  <a:pt x="0" y="0"/>
                </a:moveTo>
                <a:lnTo>
                  <a:pt x="9506614" y="0"/>
                </a:lnTo>
                <a:lnTo>
                  <a:pt x="9506614" y="7438925"/>
                </a:lnTo>
                <a:lnTo>
                  <a:pt x="0" y="7438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7171364">
            <a:off x="-3589466" y="51905"/>
            <a:ext cx="9506614" cy="7438925"/>
          </a:xfrm>
          <a:custGeom>
            <a:avLst/>
            <a:gdLst/>
            <a:ahLst/>
            <a:cxnLst/>
            <a:rect r="r" b="b" t="t" l="l"/>
            <a:pathLst>
              <a:path h="7438925" w="9506614">
                <a:moveTo>
                  <a:pt x="0" y="7438925"/>
                </a:moveTo>
                <a:lnTo>
                  <a:pt x="9506614" y="7438925"/>
                </a:lnTo>
                <a:lnTo>
                  <a:pt x="9506614" y="0"/>
                </a:lnTo>
                <a:lnTo>
                  <a:pt x="0" y="0"/>
                </a:lnTo>
                <a:lnTo>
                  <a:pt x="0" y="743892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459248">
            <a:off x="13722462" y="7164080"/>
            <a:ext cx="1922783" cy="1974968"/>
          </a:xfrm>
          <a:custGeom>
            <a:avLst/>
            <a:gdLst/>
            <a:ahLst/>
            <a:cxnLst/>
            <a:rect r="r" b="b" t="t" l="l"/>
            <a:pathLst>
              <a:path h="1974968" w="1922783">
                <a:moveTo>
                  <a:pt x="1922783" y="0"/>
                </a:moveTo>
                <a:lnTo>
                  <a:pt x="0" y="0"/>
                </a:lnTo>
                <a:lnTo>
                  <a:pt x="0" y="1974968"/>
                </a:lnTo>
                <a:lnTo>
                  <a:pt x="1922783" y="1974968"/>
                </a:lnTo>
                <a:lnTo>
                  <a:pt x="1922783" y="0"/>
                </a:lnTo>
                <a:close/>
              </a:path>
            </a:pathLst>
          </a:custGeom>
          <a:blipFill>
            <a:blip r:embed="rId4"/>
            <a:stretch>
              <a:fillRect l="0" t="-3128" r="0" b="-312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77916" y="3580333"/>
            <a:ext cx="9132168" cy="2352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6"/>
              </a:lnSpc>
            </a:pPr>
            <a:r>
              <a:rPr lang="en-US" sz="11367">
                <a:solidFill>
                  <a:srgbClr val="48221F"/>
                </a:solidFill>
                <a:latin typeface="Sensei"/>
                <a:ea typeface="Sensei"/>
                <a:cs typeface="Sensei"/>
                <a:sym typeface="Sensei"/>
              </a:rPr>
              <a:t>BALANCE BITE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54053">
            <a:off x="2459898" y="8149298"/>
            <a:ext cx="2032246" cy="2218004"/>
          </a:xfrm>
          <a:custGeom>
            <a:avLst/>
            <a:gdLst/>
            <a:ahLst/>
            <a:cxnLst/>
            <a:rect r="r" b="b" t="t" l="l"/>
            <a:pathLst>
              <a:path h="2218004" w="2032246">
                <a:moveTo>
                  <a:pt x="0" y="0"/>
                </a:moveTo>
                <a:lnTo>
                  <a:pt x="2032245" y="0"/>
                </a:lnTo>
                <a:lnTo>
                  <a:pt x="2032245" y="2218004"/>
                </a:lnTo>
                <a:lnTo>
                  <a:pt x="0" y="22180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909843" y="891950"/>
            <a:ext cx="4748407" cy="1219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3"/>
              </a:lnSpc>
            </a:pPr>
            <a:r>
              <a:rPr lang="en-US" sz="4777">
                <a:solidFill>
                  <a:srgbClr val="48221F"/>
                </a:solidFill>
                <a:latin typeface="Sensei"/>
                <a:ea typeface="Sensei"/>
                <a:cs typeface="Sensei"/>
                <a:sym typeface="Sensei"/>
              </a:rPr>
              <a:t>YOGITA ADARI PRESENTS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8058206" y="2268507"/>
            <a:ext cx="2171589" cy="0"/>
          </a:xfrm>
          <a:prstGeom prst="line">
            <a:avLst/>
          </a:prstGeom>
          <a:ln cap="flat" w="38100">
            <a:solidFill>
              <a:srgbClr val="482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0">
            <a:off x="8058206" y="601490"/>
            <a:ext cx="2171589" cy="0"/>
          </a:xfrm>
          <a:prstGeom prst="line">
            <a:avLst/>
          </a:prstGeom>
          <a:ln cap="flat" w="38100">
            <a:solidFill>
              <a:srgbClr val="48221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2A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79364" y="1028700"/>
            <a:ext cx="6758559" cy="8229600"/>
          </a:xfrm>
          <a:custGeom>
            <a:avLst/>
            <a:gdLst/>
            <a:ahLst/>
            <a:cxnLst/>
            <a:rect r="r" b="b" t="t" l="l"/>
            <a:pathLst>
              <a:path h="8229600" w="6758559">
                <a:moveTo>
                  <a:pt x="0" y="0"/>
                </a:moveTo>
                <a:lnTo>
                  <a:pt x="6758559" y="0"/>
                </a:lnTo>
                <a:lnTo>
                  <a:pt x="675855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194519"/>
            <a:ext cx="8255677" cy="153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7"/>
              </a:lnSpc>
            </a:pPr>
            <a:r>
              <a:rPr lang="en-US" sz="11822">
                <a:solidFill>
                  <a:srgbClr val="613834"/>
                </a:solidFill>
                <a:latin typeface="Sensei"/>
                <a:ea typeface="Sensei"/>
                <a:cs typeface="Sensei"/>
                <a:sym typeface="Sensei"/>
              </a:rPr>
              <a:t>ABOUT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2269" y="4406016"/>
            <a:ext cx="8048539" cy="2829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38"/>
              </a:lnSpc>
            </a:pPr>
            <a:r>
              <a:rPr lang="en-US" sz="5710">
                <a:solidFill>
                  <a:srgbClr val="613834"/>
                </a:solidFill>
                <a:latin typeface="Sensei"/>
                <a:ea typeface="Sensei"/>
                <a:cs typeface="Sensei"/>
                <a:sym typeface="Sensei"/>
              </a:rPr>
              <a:t>BalanceBite is focused on solving one problem exceptionally well: stress eating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F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42849" y="4446236"/>
            <a:ext cx="14753641" cy="7708777"/>
          </a:xfrm>
          <a:custGeom>
            <a:avLst/>
            <a:gdLst/>
            <a:ahLst/>
            <a:cxnLst/>
            <a:rect r="r" b="b" t="t" l="l"/>
            <a:pathLst>
              <a:path h="7708777" w="14753641">
                <a:moveTo>
                  <a:pt x="0" y="0"/>
                </a:moveTo>
                <a:lnTo>
                  <a:pt x="14753641" y="0"/>
                </a:lnTo>
                <a:lnTo>
                  <a:pt x="14753641" y="7708778"/>
                </a:lnTo>
                <a:lnTo>
                  <a:pt x="0" y="7708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03726" y="5143500"/>
            <a:ext cx="2524748" cy="3417594"/>
          </a:xfrm>
          <a:custGeom>
            <a:avLst/>
            <a:gdLst/>
            <a:ahLst/>
            <a:cxnLst/>
            <a:rect r="r" b="b" t="t" l="l"/>
            <a:pathLst>
              <a:path h="3417594" w="2524748">
                <a:moveTo>
                  <a:pt x="0" y="0"/>
                </a:moveTo>
                <a:lnTo>
                  <a:pt x="2524747" y="0"/>
                </a:lnTo>
                <a:lnTo>
                  <a:pt x="2524747" y="3417594"/>
                </a:lnTo>
                <a:lnTo>
                  <a:pt x="0" y="3417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20020"/>
            <a:ext cx="15767790" cy="273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08"/>
              </a:lnSpc>
            </a:pPr>
            <a:r>
              <a:rPr lang="en-US" sz="10730">
                <a:solidFill>
                  <a:srgbClr val="613834"/>
                </a:solidFill>
                <a:latin typeface="Sensei"/>
                <a:ea typeface="Sensei"/>
                <a:cs typeface="Sensei"/>
                <a:sym typeface="Sensei"/>
              </a:rPr>
              <a:t>IDEA IS TO TAKE AN ACTIVE APPROACH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F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901342"/>
            <a:ext cx="3480435" cy="6356958"/>
          </a:xfrm>
          <a:custGeom>
            <a:avLst/>
            <a:gdLst/>
            <a:ahLst/>
            <a:cxnLst/>
            <a:rect r="r" b="b" t="t" l="l"/>
            <a:pathLst>
              <a:path h="6356958" w="3480435">
                <a:moveTo>
                  <a:pt x="0" y="0"/>
                </a:moveTo>
                <a:lnTo>
                  <a:pt x="3480435" y="0"/>
                </a:lnTo>
                <a:lnTo>
                  <a:pt x="3480435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65999" y="276225"/>
            <a:ext cx="10850348" cy="3077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09"/>
              </a:lnSpc>
            </a:pPr>
            <a:r>
              <a:rPr lang="en-US" sz="12999">
                <a:solidFill>
                  <a:srgbClr val="613834"/>
                </a:solidFill>
                <a:latin typeface="Sensei"/>
                <a:ea typeface="Sensei"/>
                <a:cs typeface="Sensei"/>
                <a:sym typeface="Sensei"/>
              </a:rPr>
              <a:t>APP LOADING...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EF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87262" y="4135509"/>
            <a:ext cx="11513476" cy="7454975"/>
          </a:xfrm>
          <a:custGeom>
            <a:avLst/>
            <a:gdLst/>
            <a:ahLst/>
            <a:cxnLst/>
            <a:rect r="r" b="b" t="t" l="l"/>
            <a:pathLst>
              <a:path h="7454975" w="11513476">
                <a:moveTo>
                  <a:pt x="0" y="0"/>
                </a:moveTo>
                <a:lnTo>
                  <a:pt x="11513476" y="0"/>
                </a:lnTo>
                <a:lnTo>
                  <a:pt x="11513476" y="7454976"/>
                </a:lnTo>
                <a:lnTo>
                  <a:pt x="0" y="74549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87662">
            <a:off x="12228244" y="5867955"/>
            <a:ext cx="2405758" cy="2625656"/>
          </a:xfrm>
          <a:custGeom>
            <a:avLst/>
            <a:gdLst/>
            <a:ahLst/>
            <a:cxnLst/>
            <a:rect r="r" b="b" t="t" l="l"/>
            <a:pathLst>
              <a:path h="2625656" w="2405758">
                <a:moveTo>
                  <a:pt x="0" y="0"/>
                </a:moveTo>
                <a:lnTo>
                  <a:pt x="2405757" y="0"/>
                </a:lnTo>
                <a:lnTo>
                  <a:pt x="2405757" y="2625657"/>
                </a:lnTo>
                <a:lnTo>
                  <a:pt x="0" y="26256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9293" y="2048473"/>
            <a:ext cx="17129413" cy="4726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52"/>
              </a:lnSpc>
            </a:pPr>
            <a:r>
              <a:rPr lang="en-US" sz="12322">
                <a:solidFill>
                  <a:srgbClr val="48221F"/>
                </a:solidFill>
                <a:latin typeface="Sensei"/>
                <a:ea typeface="Sensei"/>
                <a:cs typeface="Sensei"/>
                <a:sym typeface="Sensei"/>
              </a:rPr>
              <a:t>STAY TUNED!! COMING SOON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DAGkWmFkKZ8</dc:identifier>
  <dcterms:modified xsi:type="dcterms:W3CDTF">2011-08-01T06:04:30Z</dcterms:modified>
  <cp:revision>1</cp:revision>
  <dc:title>Balance Bite</dc:title>
</cp:coreProperties>
</file>

<file path=docProps/thumbnail.jpeg>
</file>